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</p:sldIdLst>
  <p:sldSz cy="30276800" cx="21386800"/>
  <p:notesSz cx="6858000" cy="9144000"/>
  <p:embeddedFontLst>
    <p:embeddedFont>
      <p:font typeface="Arial Black"/>
      <p:regular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536">
          <p15:clr>
            <a:srgbClr val="9AA0A6"/>
          </p15:clr>
        </p15:guide>
        <p15:guide id="2" pos="67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36" orient="horz"/>
        <p:guide pos="67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254e9c70b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e254e9c70b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4.png"/><Relationship Id="rId4" Type="http://schemas.openxmlformats.org/officeDocument/2006/relationships/image" Target="../media/image52.png"/><Relationship Id="rId10" Type="http://schemas.openxmlformats.org/officeDocument/2006/relationships/image" Target="../media/image62.png"/><Relationship Id="rId9" Type="http://schemas.openxmlformats.org/officeDocument/2006/relationships/image" Target="../media/image51.png"/><Relationship Id="rId5" Type="http://schemas.openxmlformats.org/officeDocument/2006/relationships/image" Target="../media/image73.png"/><Relationship Id="rId6" Type="http://schemas.openxmlformats.org/officeDocument/2006/relationships/image" Target="../media/image61.png"/><Relationship Id="rId7" Type="http://schemas.openxmlformats.org/officeDocument/2006/relationships/image" Target="../media/image56.png"/><Relationship Id="rId8" Type="http://schemas.openxmlformats.org/officeDocument/2006/relationships/image" Target="../media/image6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e /217/229/236" showMasterSp="0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/>
          <p:nvPr/>
        </p:nvSpPr>
        <p:spPr>
          <a:xfrm>
            <a:off x="0" y="-1"/>
            <a:ext cx="21386800" cy="30279977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flipH="1">
            <a:off x="7096122" y="-2057213"/>
            <a:ext cx="17668877" cy="173456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fik 6" id="41" name="Google Shape;4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7298" y="11933"/>
            <a:ext cx="6112646" cy="6112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7"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5369" y="34570"/>
            <a:ext cx="10501560" cy="6000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2"/>
          <p:cNvGrpSpPr/>
          <p:nvPr/>
        </p:nvGrpSpPr>
        <p:grpSpPr>
          <a:xfrm>
            <a:off x="-3467786" y="19963564"/>
            <a:ext cx="15926981" cy="13315645"/>
            <a:chOff x="-1" y="-1"/>
            <a:chExt cx="15926979" cy="13315643"/>
          </a:xfrm>
        </p:grpSpPr>
        <p:sp>
          <p:nvSpPr>
            <p:cNvPr id="44" name="Google Shape;44;p2"/>
            <p:cNvSpPr/>
            <p:nvPr/>
          </p:nvSpPr>
          <p:spPr>
            <a:xfrm rot="-1196959">
              <a:off x="5461870" y="1286546"/>
              <a:ext cx="9165178" cy="9231896"/>
            </a:xfrm>
            <a:prstGeom prst="ellipse">
              <a:avLst/>
            </a:prstGeom>
            <a:solidFill>
              <a:srgbClr val="009B9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800"/>
                <a:buFont typeface="Calibri"/>
                <a:buNone/>
              </a:pPr>
              <a:r>
                <a:t/>
              </a:r>
              <a:endParaRPr b="0" i="0" sz="5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1196959">
              <a:off x="1304579" y="2823636"/>
              <a:ext cx="9010210" cy="9231896"/>
            </a:xfrm>
            <a:prstGeom prst="rect">
              <a:avLst/>
            </a:prstGeom>
            <a:solidFill>
              <a:srgbClr val="009B9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800"/>
                <a:buFont typeface="Calibri"/>
                <a:buNone/>
              </a:pPr>
              <a:r>
                <a:t/>
              </a:r>
              <a:endParaRPr b="0" i="0" sz="5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3633791" y="6531733"/>
            <a:ext cx="2283725" cy="224194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4439230" y="14365720"/>
            <a:ext cx="4739585" cy="4652867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48;p2"/>
          <p:cNvCxnSpPr>
            <a:stCxn id="49" idx="0"/>
            <a:endCxn id="50" idx="0"/>
          </p:cNvCxnSpPr>
          <p:nvPr/>
        </p:nvCxnSpPr>
        <p:spPr>
          <a:xfrm flipH="1">
            <a:off x="7741689" y="19706123"/>
            <a:ext cx="3045900" cy="595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2"/>
          <p:cNvSpPr txBox="1"/>
          <p:nvPr>
            <p:ph type="title"/>
          </p:nvPr>
        </p:nvSpPr>
        <p:spPr>
          <a:xfrm>
            <a:off x="1499688" y="12397347"/>
            <a:ext cx="18178781" cy="323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 Black"/>
              <a:buNone/>
              <a:defRPr sz="10200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2"/>
          <p:cNvSpPr/>
          <p:nvPr/>
        </p:nvSpPr>
        <p:spPr>
          <a:xfrm>
            <a:off x="19789398" y="153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7693400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10717400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13741398" y="4561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16765398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9789398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645399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4669399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693400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10717400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3741398" y="7585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6765398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9789398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1645399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4669399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693400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0717400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3741398" y="10609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3741398" y="10609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6765398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9789398" y="10609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3741398" y="13633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6765398" y="13633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9789398" y="13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6765398" y="16657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19789398" y="16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1645399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4669399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7693400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 rot="4304690">
            <a:off x="10717400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13741398" y="19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13741398" y="19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6765398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19789398" y="19681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1645399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4669399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7693400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10750733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3741398" y="22633398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13741398" y="22633398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16765398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19789398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1645399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4669399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 rot="1212269">
            <a:off x="7693400" y="25657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10717400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13741398" y="25657398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13741398" y="25657398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16765398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9789398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645399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4669399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7693400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0717400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3741398" y="28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3741398" y="28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6765398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9789398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7704000" y="1536323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0728000" y="1536323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1552749" y="11449190"/>
            <a:ext cx="12077701" cy="70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–"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–"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»"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"/>
          <p:cNvSpPr txBox="1"/>
          <p:nvPr>
            <p:ph idx="2" type="body"/>
          </p:nvPr>
        </p:nvSpPr>
        <p:spPr>
          <a:xfrm>
            <a:off x="13596745" y="22388703"/>
            <a:ext cx="6143626" cy="646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rafik 78" id="112" name="Google Shape;1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6311" y="5829300"/>
            <a:ext cx="3609976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>
            <p:ph idx="3" type="body"/>
          </p:nvPr>
        </p:nvSpPr>
        <p:spPr>
          <a:xfrm>
            <a:off x="1561824" y="16274930"/>
            <a:ext cx="12192276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"/>
          <p:cNvSpPr txBox="1"/>
          <p:nvPr>
            <p:ph idx="4" type="body"/>
          </p:nvPr>
        </p:nvSpPr>
        <p:spPr>
          <a:xfrm>
            <a:off x="13668373" y="4190999"/>
            <a:ext cx="6143628" cy="372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"/>
          <p:cNvSpPr txBox="1"/>
          <p:nvPr>
            <p:ph idx="12" type="sldNum"/>
          </p:nvPr>
        </p:nvSpPr>
        <p:spPr>
          <a:xfrm>
            <a:off x="10336953" y="27255659"/>
            <a:ext cx="4990254" cy="161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l /0/155/145" showMasterSp="0">
  <p:cSld name="Teal /0/155/14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 85" id="117" name="Google Shape;1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7298" y="11933"/>
            <a:ext cx="6112646" cy="6112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86"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5369" y="34570"/>
            <a:ext cx="10501560" cy="600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 rot="-1196959">
            <a:off x="3502562" y="15893913"/>
            <a:ext cx="16023741" cy="1614039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 flipH="1">
            <a:off x="3633791" y="6531733"/>
            <a:ext cx="2283725" cy="224194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4873152" y="8851392"/>
            <a:ext cx="9851085" cy="9670843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3"/>
          <p:cNvCxnSpPr>
            <a:stCxn id="123" idx="0"/>
            <a:endCxn id="124" idx="0"/>
          </p:cNvCxnSpPr>
          <p:nvPr/>
        </p:nvCxnSpPr>
        <p:spPr>
          <a:xfrm>
            <a:off x="13766656" y="10611040"/>
            <a:ext cx="6047700" cy="302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3"/>
          <p:cNvSpPr txBox="1"/>
          <p:nvPr>
            <p:ph type="title"/>
          </p:nvPr>
        </p:nvSpPr>
        <p:spPr>
          <a:xfrm>
            <a:off x="1506653" y="12397347"/>
            <a:ext cx="18178782" cy="323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 Black"/>
              <a:buNone/>
              <a:defRPr sz="10200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3"/>
          <p:cNvSpPr/>
          <p:nvPr/>
        </p:nvSpPr>
        <p:spPr>
          <a:xfrm>
            <a:off x="19789398" y="153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7562574" y="4430574"/>
            <a:ext cx="333651" cy="33365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10717400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13741398" y="4561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16765398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19789398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1645399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4669399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7648299" y="7540300"/>
            <a:ext cx="162201" cy="1622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10717400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13741398" y="7585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6765398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19789398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 rot="-703859">
            <a:off x="13741399" y="10609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 rot="-1041815">
            <a:off x="13741399" y="10609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16765398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19789398" y="10609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16765398" y="13633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 rot="-1059419">
            <a:off x="19789399" y="13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16765398" y="16657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9789398" y="16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1645399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10717400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13741398" y="19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19789398" y="19681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1645399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4669399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7606571" y="22546570"/>
            <a:ext cx="245659" cy="24565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10750733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1645399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4669399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7475942" y="25439944"/>
            <a:ext cx="506915" cy="50691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10717400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1645399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4669399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10717400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13741398" y="28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13741398" y="28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16765398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19789398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7440900" y="1273224"/>
            <a:ext cx="598201" cy="5982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10728000" y="1536323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1552749" y="11449190"/>
            <a:ext cx="12077701" cy="70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–"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–"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»"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"/>
          <p:cNvSpPr/>
          <p:nvPr/>
        </p:nvSpPr>
        <p:spPr>
          <a:xfrm>
            <a:off x="7100444" y="28026444"/>
            <a:ext cx="1275461" cy="125212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"/>
          <p:cNvSpPr txBox="1"/>
          <p:nvPr>
            <p:ph idx="2" type="body"/>
          </p:nvPr>
        </p:nvSpPr>
        <p:spPr>
          <a:xfrm>
            <a:off x="13596745" y="22388703"/>
            <a:ext cx="6143626" cy="646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rafik 54" id="169" name="Google Shape;16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850600"/>
            <a:ext cx="3609975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>
            <p:ph idx="3" type="body"/>
          </p:nvPr>
        </p:nvSpPr>
        <p:spPr>
          <a:xfrm>
            <a:off x="1561824" y="16260416"/>
            <a:ext cx="12192276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"/>
          <p:cNvSpPr txBox="1"/>
          <p:nvPr>
            <p:ph idx="4" type="body"/>
          </p:nvPr>
        </p:nvSpPr>
        <p:spPr>
          <a:xfrm>
            <a:off x="13668373" y="4190999"/>
            <a:ext cx="6143628" cy="372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"/>
          <p:cNvSpPr txBox="1"/>
          <p:nvPr>
            <p:ph idx="12" type="sldNum"/>
          </p:nvPr>
        </p:nvSpPr>
        <p:spPr>
          <a:xfrm>
            <a:off x="10336953" y="27255659"/>
            <a:ext cx="4990254" cy="161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ue /51/65/82" showMasterSp="0">
  <p:cSld name="Dark Blue /51/65/8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/>
          <p:nvPr/>
        </p:nvSpPr>
        <p:spPr>
          <a:xfrm>
            <a:off x="0" y="-1"/>
            <a:ext cx="21386800" cy="30279977"/>
          </a:xfrm>
          <a:prstGeom prst="rect">
            <a:avLst/>
          </a:prstGeom>
          <a:solidFill>
            <a:srgbClr val="33415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fik 7" id="175" name="Google Shape;17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7298" y="11933"/>
            <a:ext cx="6112646" cy="6112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8" id="176" name="Google Shape;1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5369" y="34570"/>
            <a:ext cx="10501560" cy="600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"/>
          <p:cNvSpPr/>
          <p:nvPr/>
        </p:nvSpPr>
        <p:spPr>
          <a:xfrm flipH="1">
            <a:off x="3565210" y="6516492"/>
            <a:ext cx="2283725" cy="2241941"/>
          </a:xfrm>
          <a:prstGeom prst="ellipse">
            <a:avLst/>
          </a:prstGeom>
          <a:solidFill>
            <a:srgbClr val="D9E5EC"/>
          </a:solidFill>
          <a:ln cap="flat" cmpd="sng" w="25400">
            <a:solidFill>
              <a:srgbClr val="D9E5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14439230" y="14327620"/>
            <a:ext cx="4739585" cy="4652867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19789398" y="1537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7693400" y="4561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10601000" y="4445000"/>
            <a:ext cx="304801" cy="30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13741398" y="4561399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16765398" y="4561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19789398" y="4561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1645399" y="7585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4669399" y="7585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7631535" y="7523536"/>
            <a:ext cx="195729" cy="19572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10717400" y="7585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13741398" y="7585399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16765398" y="7585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19789398" y="7585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1645399" y="10609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4669399" y="10609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7693400" y="10609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10717400" y="10609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13741398" y="10609399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13741398" y="10609399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16765398" y="10609399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19789398" y="10609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1645399" y="13633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4669399" y="13633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7693400" y="13633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10717400" y="13633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13741398" y="13633400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16765398" y="13633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19789398" y="13633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"/>
          <p:cNvSpPr/>
          <p:nvPr/>
        </p:nvSpPr>
        <p:spPr>
          <a:xfrm>
            <a:off x="1645399" y="16657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4669399" y="16657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7693400" y="16657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10717400" y="16657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13741398" y="16657400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13741398" y="16657400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16765398" y="16657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19789398" y="16657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1645399" y="19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4669399" y="19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7693400" y="19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"/>
          <p:cNvSpPr/>
          <p:nvPr/>
        </p:nvSpPr>
        <p:spPr>
          <a:xfrm rot="4304690">
            <a:off x="10717400" y="19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13741398" y="19681400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13741398" y="19681400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16765398" y="19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19533998" y="19425998"/>
            <a:ext cx="582803" cy="58280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1645399" y="22633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4669399" y="22633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7693400" y="22633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10750733" y="22633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13741398" y="22633398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13741398" y="22633398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16765398" y="22633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19789398" y="22633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1645399" y="25657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4669399" y="25657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"/>
          <p:cNvSpPr/>
          <p:nvPr/>
        </p:nvSpPr>
        <p:spPr>
          <a:xfrm rot="1212269">
            <a:off x="7693400" y="25657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10717400" y="25657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13741398" y="25657398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13741398" y="25657398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16765398" y="25657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19789398" y="25657398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1645399" y="28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"/>
          <p:cNvSpPr/>
          <p:nvPr/>
        </p:nvSpPr>
        <p:spPr>
          <a:xfrm>
            <a:off x="4669399" y="28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"/>
          <p:cNvSpPr/>
          <p:nvPr/>
        </p:nvSpPr>
        <p:spPr>
          <a:xfrm>
            <a:off x="7572099" y="28560097"/>
            <a:ext cx="314601" cy="3146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"/>
          <p:cNvSpPr/>
          <p:nvPr/>
        </p:nvSpPr>
        <p:spPr>
          <a:xfrm>
            <a:off x="10717400" y="28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13741398" y="28681400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13741398" y="28681400"/>
            <a:ext cx="72002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16765398" y="28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19789398" y="28681400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"/>
          <p:cNvSpPr/>
          <p:nvPr/>
        </p:nvSpPr>
        <p:spPr>
          <a:xfrm>
            <a:off x="7704000" y="1536323"/>
            <a:ext cx="72001" cy="7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"/>
          <p:cNvSpPr/>
          <p:nvPr/>
        </p:nvSpPr>
        <p:spPr>
          <a:xfrm>
            <a:off x="10647223" y="1455547"/>
            <a:ext cx="233553" cy="23355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"/>
          <p:cNvSpPr txBox="1"/>
          <p:nvPr>
            <p:ph type="title"/>
          </p:nvPr>
        </p:nvSpPr>
        <p:spPr>
          <a:xfrm>
            <a:off x="1499307" y="12400395"/>
            <a:ext cx="18178781" cy="323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  <a:defRPr sz="10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0" name="Google Shape;250;p4"/>
          <p:cNvSpPr txBox="1"/>
          <p:nvPr>
            <p:ph idx="1" type="body"/>
          </p:nvPr>
        </p:nvSpPr>
        <p:spPr>
          <a:xfrm>
            <a:off x="1558846" y="11345557"/>
            <a:ext cx="12077701" cy="70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–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–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»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4"/>
          <p:cNvSpPr txBox="1"/>
          <p:nvPr>
            <p:ph idx="2" type="body"/>
          </p:nvPr>
        </p:nvSpPr>
        <p:spPr>
          <a:xfrm>
            <a:off x="13614400" y="21692234"/>
            <a:ext cx="6143625" cy="646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4"/>
          <p:cNvSpPr txBox="1"/>
          <p:nvPr>
            <p:ph idx="3" type="body"/>
          </p:nvPr>
        </p:nvSpPr>
        <p:spPr>
          <a:xfrm>
            <a:off x="1561824" y="16260416"/>
            <a:ext cx="12230377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4"/>
          <p:cNvSpPr txBox="1"/>
          <p:nvPr>
            <p:ph idx="4" type="body"/>
          </p:nvPr>
        </p:nvSpPr>
        <p:spPr>
          <a:xfrm>
            <a:off x="13668373" y="4190999"/>
            <a:ext cx="6143628" cy="372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4"/>
          <p:cNvSpPr txBox="1"/>
          <p:nvPr>
            <p:ph idx="12" type="sldNum"/>
          </p:nvPr>
        </p:nvSpPr>
        <p:spPr>
          <a:xfrm>
            <a:off x="10336953" y="27255659"/>
            <a:ext cx="4990254" cy="161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al /0/155/145" showMasterSp="0">
  <p:cSld name="1_Teal /0/155/145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 85" id="256" name="Google Shape;25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7298" y="11933"/>
            <a:ext cx="6112646" cy="6112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86" id="257" name="Google Shape;2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5369" y="34570"/>
            <a:ext cx="10501560" cy="600089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"/>
          <p:cNvSpPr txBox="1"/>
          <p:nvPr>
            <p:ph type="title"/>
          </p:nvPr>
        </p:nvSpPr>
        <p:spPr>
          <a:xfrm>
            <a:off x="1505130" y="12397347"/>
            <a:ext cx="18178781" cy="323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 Black"/>
              <a:buNone/>
              <a:defRPr sz="10200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9" name="Google Shape;259;p5"/>
          <p:cNvSpPr/>
          <p:nvPr/>
        </p:nvSpPr>
        <p:spPr>
          <a:xfrm>
            <a:off x="19789398" y="153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"/>
          <p:cNvSpPr/>
          <p:nvPr/>
        </p:nvSpPr>
        <p:spPr>
          <a:xfrm>
            <a:off x="7693400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10717400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13741398" y="4561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5"/>
          <p:cNvSpPr/>
          <p:nvPr/>
        </p:nvSpPr>
        <p:spPr>
          <a:xfrm>
            <a:off x="16765398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"/>
          <p:cNvSpPr/>
          <p:nvPr/>
        </p:nvSpPr>
        <p:spPr>
          <a:xfrm>
            <a:off x="19789398" y="4561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5"/>
          <p:cNvSpPr/>
          <p:nvPr/>
        </p:nvSpPr>
        <p:spPr>
          <a:xfrm>
            <a:off x="1645399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"/>
          <p:cNvSpPr/>
          <p:nvPr/>
        </p:nvSpPr>
        <p:spPr>
          <a:xfrm>
            <a:off x="4669399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5"/>
          <p:cNvSpPr/>
          <p:nvPr/>
        </p:nvSpPr>
        <p:spPr>
          <a:xfrm>
            <a:off x="7693400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5"/>
          <p:cNvSpPr/>
          <p:nvPr/>
        </p:nvSpPr>
        <p:spPr>
          <a:xfrm>
            <a:off x="10717400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5"/>
          <p:cNvSpPr/>
          <p:nvPr/>
        </p:nvSpPr>
        <p:spPr>
          <a:xfrm>
            <a:off x="13741398" y="7585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5"/>
          <p:cNvSpPr/>
          <p:nvPr/>
        </p:nvSpPr>
        <p:spPr>
          <a:xfrm>
            <a:off x="16765398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19789398" y="7585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"/>
          <p:cNvSpPr/>
          <p:nvPr/>
        </p:nvSpPr>
        <p:spPr>
          <a:xfrm>
            <a:off x="1645399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"/>
          <p:cNvSpPr/>
          <p:nvPr/>
        </p:nvSpPr>
        <p:spPr>
          <a:xfrm>
            <a:off x="4669399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5"/>
          <p:cNvSpPr/>
          <p:nvPr/>
        </p:nvSpPr>
        <p:spPr>
          <a:xfrm>
            <a:off x="7693400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5"/>
          <p:cNvSpPr/>
          <p:nvPr/>
        </p:nvSpPr>
        <p:spPr>
          <a:xfrm>
            <a:off x="10717400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5"/>
          <p:cNvSpPr/>
          <p:nvPr/>
        </p:nvSpPr>
        <p:spPr>
          <a:xfrm>
            <a:off x="13741398" y="10609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"/>
          <p:cNvSpPr/>
          <p:nvPr/>
        </p:nvSpPr>
        <p:spPr>
          <a:xfrm>
            <a:off x="13741398" y="10609399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16765398" y="10609399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19789398" y="10609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1645399" y="13633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"/>
          <p:cNvSpPr/>
          <p:nvPr/>
        </p:nvSpPr>
        <p:spPr>
          <a:xfrm>
            <a:off x="4669399" y="13633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5"/>
          <p:cNvSpPr/>
          <p:nvPr/>
        </p:nvSpPr>
        <p:spPr>
          <a:xfrm>
            <a:off x="7693400" y="13633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5"/>
          <p:cNvSpPr/>
          <p:nvPr/>
        </p:nvSpPr>
        <p:spPr>
          <a:xfrm>
            <a:off x="10717400" y="13633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"/>
          <p:cNvSpPr/>
          <p:nvPr/>
        </p:nvSpPr>
        <p:spPr>
          <a:xfrm>
            <a:off x="13741398" y="13633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"/>
          <p:cNvSpPr/>
          <p:nvPr/>
        </p:nvSpPr>
        <p:spPr>
          <a:xfrm>
            <a:off x="16765398" y="13633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"/>
          <p:cNvSpPr/>
          <p:nvPr/>
        </p:nvSpPr>
        <p:spPr>
          <a:xfrm>
            <a:off x="19789398" y="13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"/>
          <p:cNvSpPr/>
          <p:nvPr/>
        </p:nvSpPr>
        <p:spPr>
          <a:xfrm>
            <a:off x="1645399" y="16657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"/>
          <p:cNvSpPr/>
          <p:nvPr/>
        </p:nvSpPr>
        <p:spPr>
          <a:xfrm>
            <a:off x="4669399" y="16657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"/>
          <p:cNvSpPr/>
          <p:nvPr/>
        </p:nvSpPr>
        <p:spPr>
          <a:xfrm>
            <a:off x="7693400" y="16657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"/>
          <p:cNvSpPr/>
          <p:nvPr/>
        </p:nvSpPr>
        <p:spPr>
          <a:xfrm>
            <a:off x="10717400" y="16657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"/>
          <p:cNvSpPr/>
          <p:nvPr/>
        </p:nvSpPr>
        <p:spPr>
          <a:xfrm>
            <a:off x="13741398" y="16657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"/>
          <p:cNvSpPr/>
          <p:nvPr/>
        </p:nvSpPr>
        <p:spPr>
          <a:xfrm>
            <a:off x="13741398" y="16657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"/>
          <p:cNvSpPr/>
          <p:nvPr/>
        </p:nvSpPr>
        <p:spPr>
          <a:xfrm>
            <a:off x="16765398" y="16657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5"/>
          <p:cNvSpPr/>
          <p:nvPr/>
        </p:nvSpPr>
        <p:spPr>
          <a:xfrm>
            <a:off x="19789398" y="16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"/>
          <p:cNvSpPr/>
          <p:nvPr/>
        </p:nvSpPr>
        <p:spPr>
          <a:xfrm>
            <a:off x="1645399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"/>
          <p:cNvSpPr/>
          <p:nvPr/>
        </p:nvSpPr>
        <p:spPr>
          <a:xfrm>
            <a:off x="4669399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"/>
          <p:cNvSpPr/>
          <p:nvPr/>
        </p:nvSpPr>
        <p:spPr>
          <a:xfrm>
            <a:off x="7693400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"/>
          <p:cNvSpPr/>
          <p:nvPr/>
        </p:nvSpPr>
        <p:spPr>
          <a:xfrm rot="4304690">
            <a:off x="10717400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13741398" y="19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"/>
          <p:cNvSpPr/>
          <p:nvPr/>
        </p:nvSpPr>
        <p:spPr>
          <a:xfrm>
            <a:off x="13741398" y="19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"/>
          <p:cNvSpPr/>
          <p:nvPr/>
        </p:nvSpPr>
        <p:spPr>
          <a:xfrm>
            <a:off x="16765398" y="19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5"/>
          <p:cNvSpPr/>
          <p:nvPr/>
        </p:nvSpPr>
        <p:spPr>
          <a:xfrm>
            <a:off x="19789398" y="19681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5"/>
          <p:cNvSpPr/>
          <p:nvPr/>
        </p:nvSpPr>
        <p:spPr>
          <a:xfrm>
            <a:off x="1645399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5"/>
          <p:cNvSpPr/>
          <p:nvPr/>
        </p:nvSpPr>
        <p:spPr>
          <a:xfrm>
            <a:off x="4669399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7693400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10750733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13741398" y="22633398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13741398" y="22633398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16765398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19789398" y="22633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1645399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"/>
          <p:cNvSpPr/>
          <p:nvPr/>
        </p:nvSpPr>
        <p:spPr>
          <a:xfrm>
            <a:off x="4669399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"/>
          <p:cNvSpPr/>
          <p:nvPr/>
        </p:nvSpPr>
        <p:spPr>
          <a:xfrm rot="1212269">
            <a:off x="7693400" y="25657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"/>
          <p:cNvSpPr/>
          <p:nvPr/>
        </p:nvSpPr>
        <p:spPr>
          <a:xfrm>
            <a:off x="10717400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"/>
          <p:cNvSpPr/>
          <p:nvPr/>
        </p:nvSpPr>
        <p:spPr>
          <a:xfrm>
            <a:off x="13741398" y="25657398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13741398" y="25657398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16765398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5"/>
          <p:cNvSpPr/>
          <p:nvPr/>
        </p:nvSpPr>
        <p:spPr>
          <a:xfrm>
            <a:off x="19789398" y="25657398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"/>
          <p:cNvSpPr/>
          <p:nvPr/>
        </p:nvSpPr>
        <p:spPr>
          <a:xfrm>
            <a:off x="1645399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5"/>
          <p:cNvSpPr/>
          <p:nvPr/>
        </p:nvSpPr>
        <p:spPr>
          <a:xfrm>
            <a:off x="4669399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7693400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10717400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5"/>
          <p:cNvSpPr/>
          <p:nvPr/>
        </p:nvSpPr>
        <p:spPr>
          <a:xfrm>
            <a:off x="13741398" y="28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5"/>
          <p:cNvSpPr/>
          <p:nvPr/>
        </p:nvSpPr>
        <p:spPr>
          <a:xfrm>
            <a:off x="13741398" y="28681400"/>
            <a:ext cx="72002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16765398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19789398" y="28681400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7704000" y="1536323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10728000" y="1536323"/>
            <a:ext cx="72001" cy="72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Calibri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1552749" y="11449190"/>
            <a:ext cx="12077701" cy="70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–"/>
              <a:defRPr sz="4000"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–"/>
              <a:defRPr sz="4000"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»"/>
              <a:defRPr sz="4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5"/>
          <p:cNvSpPr txBox="1"/>
          <p:nvPr>
            <p:ph idx="2" type="body"/>
          </p:nvPr>
        </p:nvSpPr>
        <p:spPr>
          <a:xfrm>
            <a:off x="13596745" y="22388703"/>
            <a:ext cx="6143626" cy="646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5"/>
          <p:cNvSpPr txBox="1"/>
          <p:nvPr>
            <p:ph idx="3" type="body"/>
          </p:nvPr>
        </p:nvSpPr>
        <p:spPr>
          <a:xfrm>
            <a:off x="1561824" y="16260416"/>
            <a:ext cx="12192276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2" name="Google Shape;332;p5"/>
          <p:cNvSpPr txBox="1"/>
          <p:nvPr>
            <p:ph idx="4" type="body"/>
          </p:nvPr>
        </p:nvSpPr>
        <p:spPr>
          <a:xfrm>
            <a:off x="13668373" y="4190999"/>
            <a:ext cx="6143628" cy="372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5"/>
          <p:cNvSpPr txBox="1"/>
          <p:nvPr>
            <p:ph idx="12" type="sldNum"/>
          </p:nvPr>
        </p:nvSpPr>
        <p:spPr>
          <a:xfrm>
            <a:off x="10336953" y="27255659"/>
            <a:ext cx="4990254" cy="161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"/>
          <p:cNvSpPr txBox="1"/>
          <p:nvPr>
            <p:ph idx="12" type="sldNum"/>
          </p:nvPr>
        </p:nvSpPr>
        <p:spPr>
          <a:xfrm>
            <a:off x="10336953" y="27255659"/>
            <a:ext cx="4990254" cy="161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 showMasterSp="0">
  <p:cSld name="Benutzerdefiniertes Layou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 4" id="337" name="Google Shape;33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5949" y="1455668"/>
            <a:ext cx="7772401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5" id="338" name="Google Shape;3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9426" y="1415912"/>
            <a:ext cx="7772401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6" id="339" name="Google Shape;3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50228" y="1415912"/>
            <a:ext cx="7772401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7" id="340" name="Google Shape;3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2106" y="10202103"/>
            <a:ext cx="7772401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8" id="341" name="Google Shape;34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30959" y="10281615"/>
            <a:ext cx="7772401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0" id="342" name="Google Shape;34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8629" y="10361128"/>
            <a:ext cx="7772401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1" id="343" name="Google Shape;34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5462" y="20021963"/>
            <a:ext cx="7772401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2" id="344" name="Google Shape;34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47475" y="20274169"/>
            <a:ext cx="7772401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3" id="345" name="Google Shape;34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638777" y="20305642"/>
            <a:ext cx="7772401" cy="777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"/>
          <p:cNvSpPr txBox="1"/>
          <p:nvPr>
            <p:ph idx="12" type="sldNum"/>
          </p:nvPr>
        </p:nvSpPr>
        <p:spPr>
          <a:xfrm>
            <a:off x="10336953" y="27255659"/>
            <a:ext cx="4990254" cy="161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.png"/><Relationship Id="rId22" Type="http://schemas.openxmlformats.org/officeDocument/2006/relationships/image" Target="../media/image22.png"/><Relationship Id="rId21" Type="http://schemas.openxmlformats.org/officeDocument/2006/relationships/image" Target="../media/image19.png"/><Relationship Id="rId24" Type="http://schemas.openxmlformats.org/officeDocument/2006/relationships/image" Target="../media/image26.png"/><Relationship Id="rId23" Type="http://schemas.openxmlformats.org/officeDocument/2006/relationships/image" Target="../media/image18.png"/><Relationship Id="rId1" Type="http://schemas.openxmlformats.org/officeDocument/2006/relationships/image" Target="../media/image13.png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26" Type="http://schemas.openxmlformats.org/officeDocument/2006/relationships/image" Target="../media/image34.png"/><Relationship Id="rId25" Type="http://schemas.openxmlformats.org/officeDocument/2006/relationships/image" Target="../media/image23.png"/><Relationship Id="rId28" Type="http://schemas.openxmlformats.org/officeDocument/2006/relationships/image" Target="../media/image21.png"/><Relationship Id="rId27" Type="http://schemas.openxmlformats.org/officeDocument/2006/relationships/image" Target="../media/image3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29" Type="http://schemas.openxmlformats.org/officeDocument/2006/relationships/image" Target="../media/image29.png"/><Relationship Id="rId7" Type="http://schemas.openxmlformats.org/officeDocument/2006/relationships/image" Target="../media/image7.png"/><Relationship Id="rId8" Type="http://schemas.openxmlformats.org/officeDocument/2006/relationships/image" Target="../media/image1.png"/><Relationship Id="rId31" Type="http://schemas.openxmlformats.org/officeDocument/2006/relationships/slideLayout" Target="../slideLayouts/slideLayout2.xml"/><Relationship Id="rId30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33" Type="http://schemas.openxmlformats.org/officeDocument/2006/relationships/slideLayout" Target="../slideLayouts/slideLayout4.xml"/><Relationship Id="rId10" Type="http://schemas.openxmlformats.org/officeDocument/2006/relationships/image" Target="../media/image9.png"/><Relationship Id="rId32" Type="http://schemas.openxmlformats.org/officeDocument/2006/relationships/slideLayout" Target="../slideLayouts/slideLayout3.xml"/><Relationship Id="rId13" Type="http://schemas.openxmlformats.org/officeDocument/2006/relationships/image" Target="../media/image10.png"/><Relationship Id="rId35" Type="http://schemas.openxmlformats.org/officeDocument/2006/relationships/slideLayout" Target="../slideLayouts/slideLayout6.xml"/><Relationship Id="rId12" Type="http://schemas.openxmlformats.org/officeDocument/2006/relationships/image" Target="../media/image11.png"/><Relationship Id="rId34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4" Type="http://schemas.openxmlformats.org/officeDocument/2006/relationships/image" Target="../media/image12.png"/><Relationship Id="rId36" Type="http://schemas.openxmlformats.org/officeDocument/2006/relationships/theme" Target="../theme/theme1.xml"/><Relationship Id="rId17" Type="http://schemas.openxmlformats.org/officeDocument/2006/relationships/image" Target="../media/image4.png"/><Relationship Id="rId16" Type="http://schemas.openxmlformats.org/officeDocument/2006/relationships/image" Target="../media/image6.png"/><Relationship Id="rId19" Type="http://schemas.openxmlformats.org/officeDocument/2006/relationships/image" Target="../media/image8.png"/><Relationship Id="rId18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 1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175254" y="2692973"/>
            <a:ext cx="3119123" cy="3119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9412" y="24765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3" id="8" name="Google Shape;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11" y="25908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5"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45911" y="25908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7" id="10" name="Google Shape;1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4913" y="27051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8" id="11" name="Google Shape;1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9911" y="64008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9" id="12" name="Google Shape;1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5012" y="64770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0" id="13" name="Google Shape;1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511" y="65151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1" id="14" name="Google Shape;14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64711" y="65151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2" id="15" name="Google Shape;15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165011" y="65151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3" id="16" name="Google Shape;16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174913" y="64389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4" id="17" name="Google Shape;17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3212" y="105156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5" id="18" name="Google Shape;18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526711" y="104775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6" id="19" name="Google Shape;19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45012" y="104394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7" id="20" name="Google Shape;20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16811" y="104013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8" id="21" name="Google Shape;21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193713" y="105156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19" id="22" name="Google Shape;22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822613" y="104775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0" id="23" name="Google Shape;23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801811" y="151257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1" id="24" name="Google Shape;24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392612" y="148590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2" id="25" name="Google Shape;25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88211" y="148209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3" id="26" name="Google Shape;26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650411" y="148971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4" id="27" name="Google Shape;27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279311" y="148971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5" id="28" name="Google Shape;28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35211" y="195453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6" id="29" name="Google Shape;29;p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73712" y="197358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7" id="30" name="Google Shape;30;p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774111" y="196215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8" id="31" name="Google Shape;31;p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517311" y="196596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29" id="32" name="Google Shape;32;p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487611" y="240030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30" id="33" name="Google Shape;33;p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736011" y="23964900"/>
            <a:ext cx="36099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32" id="34" name="Google Shape;34;p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535612" y="23926800"/>
            <a:ext cx="3609976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>
            <p:ph type="title"/>
          </p:nvPr>
        </p:nvSpPr>
        <p:spPr>
          <a:xfrm>
            <a:off x="1069340" y="406494"/>
            <a:ext cx="19248120" cy="6658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0"/>
              <a:buFont typeface="Calibri"/>
              <a:buNone/>
              <a:defRPr b="0" i="0" sz="1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0"/>
              <a:buFont typeface="Calibri"/>
              <a:buNone/>
              <a:defRPr b="0" i="0" sz="1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0"/>
              <a:buFont typeface="Calibri"/>
              <a:buNone/>
              <a:defRPr b="0" i="0" sz="1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0"/>
              <a:buFont typeface="Calibri"/>
              <a:buNone/>
              <a:defRPr b="0" i="0" sz="1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0"/>
              <a:buFont typeface="Calibri"/>
              <a:buNone/>
              <a:defRPr b="0" i="0" sz="1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0"/>
              <a:buFont typeface="Calibri"/>
              <a:buNone/>
              <a:defRPr b="0" i="0" sz="1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0"/>
              <a:buFont typeface="Calibri"/>
              <a:buNone/>
              <a:defRPr b="0" i="0" sz="1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0"/>
              <a:buFont typeface="Calibri"/>
              <a:buNone/>
              <a:defRPr b="0" i="0" sz="1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00"/>
              <a:buFont typeface="Calibri"/>
              <a:buNone/>
              <a:defRPr b="0" i="0" sz="1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"/>
          <p:cNvSpPr txBox="1"/>
          <p:nvPr>
            <p:ph idx="1" type="body"/>
          </p:nvPr>
        </p:nvSpPr>
        <p:spPr>
          <a:xfrm>
            <a:off x="1069340" y="7064586"/>
            <a:ext cx="19248120" cy="23212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8826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Char char="•"/>
              <a:defRPr b="0" i="0" sz="10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26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Char char="–"/>
              <a:defRPr b="0" i="0" sz="10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26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Char char="•"/>
              <a:defRPr b="0" i="0" sz="10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26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Char char="–"/>
              <a:defRPr b="0" i="0" sz="10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26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Char char="»"/>
              <a:defRPr b="0" i="0" sz="10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265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Char char="•"/>
              <a:defRPr b="0" i="0" sz="10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265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Char char="•"/>
              <a:defRPr b="0" i="0" sz="10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265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Char char="•"/>
              <a:defRPr b="0" i="0" sz="10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265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Char char="•"/>
              <a:defRPr b="0" i="0" sz="10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"/>
          <p:cNvSpPr txBox="1"/>
          <p:nvPr>
            <p:ph idx="12" type="sldNum"/>
          </p:nvPr>
        </p:nvSpPr>
        <p:spPr>
          <a:xfrm>
            <a:off x="10336953" y="27255659"/>
            <a:ext cx="4990254" cy="161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0"/>
    <p:sldLayoutId id="2147483649" r:id="rId31"/>
    <p:sldLayoutId id="2147483650" r:id="rId32"/>
    <p:sldLayoutId id="2147483651" r:id="rId33"/>
    <p:sldLayoutId id="2147483652" r:id="rId34"/>
    <p:sldLayoutId id="214748365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o852sch@htwg-konstanz.de" TargetMode="External"/><Relationship Id="rId4" Type="http://schemas.openxmlformats.org/officeDocument/2006/relationships/hyperlink" Target="mailto:to852sch@htwg-konstanz.de" TargetMode="External"/><Relationship Id="rId5" Type="http://schemas.openxmlformats.org/officeDocument/2006/relationships/hyperlink" Target="mailto:lu851not@htwg-konstanz.de" TargetMode="External"/><Relationship Id="rId6" Type="http://schemas.openxmlformats.org/officeDocument/2006/relationships/hyperlink" Target="https://gitlab.in.htwg-konstanz.de/lehre/rschimka/mobile/g-mobile-sose21/04-mobile-sose21" TargetMode="External"/><Relationship Id="rId7" Type="http://schemas.openxmlformats.org/officeDocument/2006/relationships/image" Target="../media/image35.jp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Relationship Id="rId10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4.png"/><Relationship Id="rId22" Type="http://schemas.openxmlformats.org/officeDocument/2006/relationships/image" Target="../media/image59.png"/><Relationship Id="rId21" Type="http://schemas.openxmlformats.org/officeDocument/2006/relationships/image" Target="../media/image69.png"/><Relationship Id="rId24" Type="http://schemas.openxmlformats.org/officeDocument/2006/relationships/image" Target="../media/image75.png"/><Relationship Id="rId23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Relationship Id="rId26" Type="http://schemas.openxmlformats.org/officeDocument/2006/relationships/image" Target="../media/image74.png"/><Relationship Id="rId25" Type="http://schemas.openxmlformats.org/officeDocument/2006/relationships/image" Target="../media/image70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8.png"/><Relationship Id="rId11" Type="http://schemas.openxmlformats.org/officeDocument/2006/relationships/image" Target="../media/image63.png"/><Relationship Id="rId10" Type="http://schemas.openxmlformats.org/officeDocument/2006/relationships/image" Target="../media/image54.png"/><Relationship Id="rId13" Type="http://schemas.openxmlformats.org/officeDocument/2006/relationships/image" Target="../media/image60.png"/><Relationship Id="rId12" Type="http://schemas.openxmlformats.org/officeDocument/2006/relationships/image" Target="../media/image53.png"/><Relationship Id="rId15" Type="http://schemas.openxmlformats.org/officeDocument/2006/relationships/image" Target="../media/image65.png"/><Relationship Id="rId14" Type="http://schemas.openxmlformats.org/officeDocument/2006/relationships/image" Target="../media/image58.png"/><Relationship Id="rId17" Type="http://schemas.openxmlformats.org/officeDocument/2006/relationships/image" Target="../media/image72.png"/><Relationship Id="rId16" Type="http://schemas.openxmlformats.org/officeDocument/2006/relationships/image" Target="../media/image57.png"/><Relationship Id="rId19" Type="http://schemas.openxmlformats.org/officeDocument/2006/relationships/image" Target="../media/image67.png"/><Relationship Id="rId18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"/>
          <p:cNvSpPr txBox="1"/>
          <p:nvPr>
            <p:ph type="title"/>
          </p:nvPr>
        </p:nvSpPr>
        <p:spPr>
          <a:xfrm>
            <a:off x="1499307" y="12400395"/>
            <a:ext cx="181788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 Black"/>
              <a:buNone/>
            </a:pPr>
            <a:r>
              <a:rPr lang="de-DE"/>
              <a:t>Digital Vacc Pass</a:t>
            </a:r>
            <a:br>
              <a:rPr lang="de-DE"/>
            </a:br>
            <a:r>
              <a:rPr lang="de-DE" sz="4000"/>
              <a:t>Veranstaltung.Mobile Anwendungen</a:t>
            </a:r>
            <a:endParaRPr sz="4000"/>
          </a:p>
        </p:txBody>
      </p:sp>
      <p:sp>
        <p:nvSpPr>
          <p:cNvPr id="352" name="Google Shape;352;p8"/>
          <p:cNvSpPr txBox="1"/>
          <p:nvPr>
            <p:ph idx="1" type="body"/>
          </p:nvPr>
        </p:nvSpPr>
        <p:spPr>
          <a:xfrm>
            <a:off x="1499302" y="9394378"/>
            <a:ext cx="17390100" cy="54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 sz="3300">
                <a:solidFill>
                  <a:schemeClr val="lt1"/>
                </a:solidFill>
              </a:rPr>
              <a:t>Tobias Schoch</a:t>
            </a:r>
            <a:r>
              <a:rPr lang="de-DE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33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</a:t>
            </a:r>
            <a:r>
              <a:rPr lang="de-DE" sz="33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852sch@htwg-konstanz.de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de-DE" sz="3300">
                <a:solidFill>
                  <a:schemeClr val="lt1"/>
                </a:solidFill>
              </a:rPr>
              <a:t>Luis Nothvogel</a:t>
            </a:r>
            <a:r>
              <a:rPr lang="de-DE" sz="3300">
                <a:solidFill>
                  <a:schemeClr val="lt1"/>
                </a:solidFill>
              </a:rPr>
              <a:t> </a:t>
            </a:r>
            <a:r>
              <a:rPr lang="de-DE" sz="33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lu851not@htwg-konstanz.de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de-DE" sz="33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https://gitlab.in.htwg-konstanz.de/lehre/rschimka/mobile/g-mobile-sose21/04-mobile-sose21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353" name="Google Shape;353;p8"/>
          <p:cNvSpPr txBox="1"/>
          <p:nvPr>
            <p:ph idx="3" type="body"/>
          </p:nvPr>
        </p:nvSpPr>
        <p:spPr>
          <a:xfrm>
            <a:off x="1561824" y="16260416"/>
            <a:ext cx="12230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de-DE" sz="4000">
                <a:latin typeface="Arial"/>
                <a:ea typeface="Arial"/>
                <a:cs typeface="Arial"/>
                <a:sym typeface="Arial"/>
              </a:rPr>
              <a:t>Ein internationaler digitaler Impfpass in dem man seine eigenen Impfungen und Tests </a:t>
            </a:r>
            <a:r>
              <a:rPr lang="de-DE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 die seiner Familienmitglieder</a:t>
            </a:r>
            <a:r>
              <a:rPr lang="de-DE" sz="4000">
                <a:latin typeface="Arial"/>
                <a:ea typeface="Arial"/>
                <a:cs typeface="Arial"/>
                <a:sym typeface="Arial"/>
              </a:rPr>
              <a:t> hinzufügen mit sich führen kann.</a:t>
            </a:r>
            <a:endParaRPr/>
          </a:p>
        </p:txBody>
      </p:sp>
      <p:pic>
        <p:nvPicPr>
          <p:cNvPr id="354" name="Google Shape;354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6216700"/>
            <a:ext cx="21386798" cy="1406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4875" y="12198325"/>
            <a:ext cx="2294550" cy="22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 6" id="360" name="Google Shape;3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0550" y="7823665"/>
            <a:ext cx="2968108" cy="29835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9"/>
          <p:cNvSpPr txBox="1"/>
          <p:nvPr>
            <p:ph type="title"/>
          </p:nvPr>
        </p:nvSpPr>
        <p:spPr>
          <a:xfrm>
            <a:off x="5066681" y="2567220"/>
            <a:ext cx="181788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rPr lang="de-DE"/>
              <a:t>Digital Vac Pass </a:t>
            </a:r>
            <a:endParaRPr/>
          </a:p>
        </p:txBody>
      </p:sp>
      <p:pic>
        <p:nvPicPr>
          <p:cNvPr id="362" name="Google Shape;3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7958" y="6993043"/>
            <a:ext cx="7204716" cy="521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024" y="6930065"/>
            <a:ext cx="7204726" cy="5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9"/>
          <p:cNvSpPr txBox="1"/>
          <p:nvPr>
            <p:ph type="title"/>
          </p:nvPr>
        </p:nvSpPr>
        <p:spPr>
          <a:xfrm>
            <a:off x="8115533" y="5506901"/>
            <a:ext cx="7008600" cy="26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rPr lang="de-DE" sz="8000"/>
              <a:t>Personas</a:t>
            </a:r>
            <a:endParaRPr sz="8000"/>
          </a:p>
        </p:txBody>
      </p:sp>
      <p:pic>
        <p:nvPicPr>
          <p:cNvPr id="365" name="Google Shape;3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4575" y="15158304"/>
            <a:ext cx="5151214" cy="318544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9"/>
          <p:cNvSpPr txBox="1"/>
          <p:nvPr>
            <p:ph type="title"/>
          </p:nvPr>
        </p:nvSpPr>
        <p:spPr>
          <a:xfrm>
            <a:off x="4875810" y="13502301"/>
            <a:ext cx="14518200" cy="26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180"/>
              <a:buFont typeface="Arial Black"/>
              <a:buNone/>
            </a:pPr>
            <a:r>
              <a:rPr lang="de-DE" sz="8080"/>
              <a:t>Figma Screendesigns</a:t>
            </a:r>
            <a:endParaRPr sz="8080"/>
          </a:p>
        </p:txBody>
      </p:sp>
      <p:pic>
        <p:nvPicPr>
          <p:cNvPr id="367" name="Google Shape;367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68305" y="18840025"/>
            <a:ext cx="5179142" cy="31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5167" y="18871786"/>
            <a:ext cx="5155410" cy="315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63629" y="15158299"/>
            <a:ext cx="5204273" cy="318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55747" y="15162123"/>
            <a:ext cx="5204278" cy="317779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9"/>
          <p:cNvSpPr txBox="1"/>
          <p:nvPr>
            <p:ph type="title"/>
          </p:nvPr>
        </p:nvSpPr>
        <p:spPr>
          <a:xfrm>
            <a:off x="3876285" y="22972076"/>
            <a:ext cx="14518200" cy="26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rPr lang="de-DE" sz="8000"/>
              <a:t>Use cases</a:t>
            </a:r>
            <a:endParaRPr sz="8000"/>
          </a:p>
        </p:txBody>
      </p:sp>
      <p:sp>
        <p:nvSpPr>
          <p:cNvPr id="372" name="Google Shape;372;p9"/>
          <p:cNvSpPr txBox="1"/>
          <p:nvPr/>
        </p:nvSpPr>
        <p:spPr>
          <a:xfrm>
            <a:off x="2869850" y="24795400"/>
            <a:ext cx="15524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Char char="-"/>
            </a:pPr>
            <a:r>
              <a:rPr lang="de-DE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Impfungen und Tests sicher in der App digital verwalten 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Char char="-"/>
            </a:pPr>
            <a:r>
              <a:rPr lang="de-DE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Impfpässe und Tests der Familienmitglieder in der App speichern &amp; verwalten können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Char char="-"/>
            </a:pPr>
            <a:r>
              <a:rPr lang="de-DE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Statistiken für Ärzte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Char char="-"/>
            </a:pPr>
            <a:r>
              <a:rPr lang="de-DE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Impfungen können nur durch Ärzte eingetragen werden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Char char="-"/>
            </a:pPr>
            <a:r>
              <a:rPr lang="de-DE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Zugriff auf offizielle Daten der Testzentren 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 txBox="1"/>
          <p:nvPr>
            <p:ph type="title"/>
          </p:nvPr>
        </p:nvSpPr>
        <p:spPr>
          <a:xfrm>
            <a:off x="5066681" y="2567220"/>
            <a:ext cx="181788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rPr lang="de-DE"/>
              <a:t>Digital Vac Pass </a:t>
            </a:r>
            <a:endParaRPr/>
          </a:p>
        </p:txBody>
      </p:sp>
      <p:sp>
        <p:nvSpPr>
          <p:cNvPr id="378" name="Google Shape;378;p10"/>
          <p:cNvSpPr txBox="1"/>
          <p:nvPr>
            <p:ph type="title"/>
          </p:nvPr>
        </p:nvSpPr>
        <p:spPr>
          <a:xfrm>
            <a:off x="-984425" y="5551400"/>
            <a:ext cx="126858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rPr lang="de-DE" sz="5600"/>
              <a:t>Impfung, Test, QR-Scan</a:t>
            </a:r>
            <a:endParaRPr sz="5600"/>
          </a:p>
        </p:txBody>
      </p:sp>
      <p:pic>
        <p:nvPicPr>
          <p:cNvPr id="379" name="Google Shape;37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25" y="6783096"/>
            <a:ext cx="1792495" cy="378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361" y="6783088"/>
            <a:ext cx="1792502" cy="378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9704" y="6783090"/>
            <a:ext cx="1792502" cy="37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46" y="13071782"/>
            <a:ext cx="1792485" cy="378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8838" y="13071836"/>
            <a:ext cx="1792485" cy="37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9480" y="13071836"/>
            <a:ext cx="1792485" cy="37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9159" y="13071836"/>
            <a:ext cx="1792485" cy="37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19803" y="13071826"/>
            <a:ext cx="1792485" cy="37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60048" y="6783098"/>
            <a:ext cx="1792502" cy="378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0"/>
          <p:cNvSpPr txBox="1"/>
          <p:nvPr>
            <p:ph type="title"/>
          </p:nvPr>
        </p:nvSpPr>
        <p:spPr>
          <a:xfrm>
            <a:off x="818550" y="11910425"/>
            <a:ext cx="101937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rPr lang="de-DE" sz="5600"/>
              <a:t>Ärzte Screen</a:t>
            </a:r>
            <a:endParaRPr sz="5600"/>
          </a:p>
        </p:txBody>
      </p:sp>
      <p:sp>
        <p:nvSpPr>
          <p:cNvPr id="389" name="Google Shape;389;p10"/>
          <p:cNvSpPr txBox="1"/>
          <p:nvPr>
            <p:ph type="title"/>
          </p:nvPr>
        </p:nvSpPr>
        <p:spPr>
          <a:xfrm>
            <a:off x="827562" y="18679050"/>
            <a:ext cx="101937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rPr lang="de-DE" sz="5600"/>
              <a:t>Family </a:t>
            </a:r>
            <a:endParaRPr sz="5600"/>
          </a:p>
        </p:txBody>
      </p:sp>
      <p:pic>
        <p:nvPicPr>
          <p:cNvPr id="390" name="Google Shape;390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7612" y="19840434"/>
            <a:ext cx="1792485" cy="378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28258" y="19840426"/>
            <a:ext cx="1792485" cy="378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27934" y="19840435"/>
            <a:ext cx="1792485" cy="378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28580" y="19840435"/>
            <a:ext cx="1792485" cy="37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0"/>
          <p:cNvSpPr txBox="1"/>
          <p:nvPr>
            <p:ph type="title"/>
          </p:nvPr>
        </p:nvSpPr>
        <p:spPr>
          <a:xfrm>
            <a:off x="12310825" y="11945563"/>
            <a:ext cx="853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61904"/>
              <a:buFont typeface="Arial Black"/>
              <a:buNone/>
            </a:pPr>
            <a:r>
              <a:rPr lang="de-DE" sz="6300"/>
              <a:t>Onboarding &amp; Splash</a:t>
            </a:r>
            <a:endParaRPr sz="6300"/>
          </a:p>
        </p:txBody>
      </p:sp>
      <p:pic>
        <p:nvPicPr>
          <p:cNvPr id="395" name="Google Shape;395;p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563600" y="13071788"/>
            <a:ext cx="1924735" cy="378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818885" y="13071788"/>
            <a:ext cx="1924735" cy="37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9074170" y="13071788"/>
            <a:ext cx="1924735" cy="378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463275" y="13071788"/>
            <a:ext cx="1792526" cy="378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228913" y="19840463"/>
            <a:ext cx="1792475" cy="3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0"/>
          <p:cNvSpPr txBox="1"/>
          <p:nvPr>
            <p:ph type="title"/>
          </p:nvPr>
        </p:nvSpPr>
        <p:spPr>
          <a:xfrm>
            <a:off x="12310825" y="5525575"/>
            <a:ext cx="220140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rPr lang="de-DE" sz="5600"/>
              <a:t>FAQ, About, Drawer</a:t>
            </a:r>
            <a:endParaRPr sz="5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t/>
            </a:r>
            <a:endParaRPr sz="6300"/>
          </a:p>
        </p:txBody>
      </p:sp>
      <p:pic>
        <p:nvPicPr>
          <p:cNvPr id="401" name="Google Shape;401;p1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3077103" y="6783125"/>
            <a:ext cx="1792475" cy="378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179405" y="6783100"/>
            <a:ext cx="1792475" cy="378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7281705" y="6783118"/>
            <a:ext cx="1792475" cy="37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0"/>
          <p:cNvSpPr txBox="1"/>
          <p:nvPr>
            <p:ph type="title"/>
          </p:nvPr>
        </p:nvSpPr>
        <p:spPr>
          <a:xfrm>
            <a:off x="12727225" y="18679050"/>
            <a:ext cx="81192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0"/>
              <a:buFont typeface="Arial Black"/>
              <a:buNone/>
            </a:pPr>
            <a:r>
              <a:rPr lang="de-DE" sz="5600"/>
              <a:t>Login, Register</a:t>
            </a:r>
            <a:endParaRPr sz="5600"/>
          </a:p>
        </p:txBody>
      </p:sp>
      <p:pic>
        <p:nvPicPr>
          <p:cNvPr id="405" name="Google Shape;405;p1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5890580" y="19840425"/>
            <a:ext cx="1792475" cy="378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8101420" y="19840388"/>
            <a:ext cx="1792526" cy="37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3679712" y="19840425"/>
            <a:ext cx="1792526" cy="378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 Blue /217/229/236">
  <a:themeElements>
    <a:clrScheme name="Soft Blue /217/229/23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 Blue /217/229/236">
  <a:themeElements>
    <a:clrScheme name="Soft Blue /217/229/23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